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594" y="-4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alpha val="29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5B4AE-B50C-4D3C-8D23-0A273B5C7A38}" type="datetimeFigureOut">
              <a:rPr lang="en-US" smtClean="0"/>
              <a:t>7/13/2010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57643-09E5-45DA-B6A8-EBAF21C58F3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alpha val="29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E:\Franklin_Classes\Current\2010_Summer\MIS_320\week_12\images\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1" y="110848"/>
            <a:ext cx="8458199" cy="6594752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E:\Franklin_Classes\Current\2010_Summer\MIS_320\week_12\images\1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6080" y="118872"/>
            <a:ext cx="8453120" cy="65907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 descr="E:\Franklin_Classes\Current\2010_Summer\MIS_320\week_12\images\1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9880" y="118872"/>
            <a:ext cx="8453120" cy="65907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E:\Franklin_Classes\Current\2010_Summer\MIS_320\week_12\images\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6080" y="114808"/>
            <a:ext cx="8453120" cy="65907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E:\Franklin_Classes\Current\2010_Summer\MIS_320\week_12\images\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6080" y="118872"/>
            <a:ext cx="8453120" cy="65907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E:\Franklin_Classes\Current\2010_Summer\MIS_320\week_12\images\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6080" y="118872"/>
            <a:ext cx="8453120" cy="65907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E:\Franklin_Classes\Current\2010_Summer\MIS_320\week_12\images\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6080" y="118872"/>
            <a:ext cx="8453120" cy="65907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E:\Franklin_Classes\Current\2010_Summer\MIS_320\week_12\images\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118872"/>
            <a:ext cx="8453120" cy="65907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E:\Franklin_Classes\Current\2010_Summer\MIS_320\week_12\images\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6080" y="118872"/>
            <a:ext cx="8453120" cy="65907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E:\Franklin_Classes\Current\2010_Summer\MIS_320\week_12\images\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6080" y="118872"/>
            <a:ext cx="8453120" cy="65907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E:\Franklin_Classes\Current\2010_Summer\MIS_320\week_12\images\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6080" y="118872"/>
            <a:ext cx="8453120" cy="65907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Franklin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Franklin University</dc:creator>
  <cp:lastModifiedBy>Franklin University</cp:lastModifiedBy>
  <cp:revision>5</cp:revision>
  <dcterms:created xsi:type="dcterms:W3CDTF">2010-07-13T21:32:12Z</dcterms:created>
  <dcterms:modified xsi:type="dcterms:W3CDTF">2010-07-13T21:39:47Z</dcterms:modified>
</cp:coreProperties>
</file>

<file path=docProps/thumbnail.jpeg>
</file>